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1"/>
  </p:notesMasterIdLst>
  <p:sldIdLst>
    <p:sldId id="337" r:id="rId2"/>
    <p:sldId id="786" r:id="rId3"/>
    <p:sldId id="854" r:id="rId4"/>
    <p:sldId id="833" r:id="rId5"/>
    <p:sldId id="855" r:id="rId6"/>
    <p:sldId id="859" r:id="rId7"/>
    <p:sldId id="846" r:id="rId8"/>
    <p:sldId id="834" r:id="rId9"/>
    <p:sldId id="959" r:id="rId10"/>
    <p:sldId id="860" r:id="rId11"/>
    <p:sldId id="950" r:id="rId12"/>
    <p:sldId id="861" r:id="rId13"/>
    <p:sldId id="891" r:id="rId14"/>
    <p:sldId id="892" r:id="rId15"/>
    <p:sldId id="893" r:id="rId16"/>
    <p:sldId id="930" r:id="rId17"/>
    <p:sldId id="931" r:id="rId18"/>
    <p:sldId id="932" r:id="rId19"/>
    <p:sldId id="954" r:id="rId20"/>
    <p:sldId id="933" r:id="rId21"/>
    <p:sldId id="945" r:id="rId22"/>
    <p:sldId id="960" r:id="rId23"/>
    <p:sldId id="940" r:id="rId24"/>
    <p:sldId id="941" r:id="rId25"/>
    <p:sldId id="921" r:id="rId26"/>
    <p:sldId id="922" r:id="rId27"/>
    <p:sldId id="965" r:id="rId28"/>
    <p:sldId id="795" r:id="rId29"/>
    <p:sldId id="883" r:id="rId30"/>
    <p:sldId id="884" r:id="rId31"/>
    <p:sldId id="887" r:id="rId32"/>
    <p:sldId id="796" r:id="rId33"/>
    <p:sldId id="882" r:id="rId34"/>
    <p:sldId id="820" r:id="rId35"/>
    <p:sldId id="888" r:id="rId36"/>
    <p:sldId id="885" r:id="rId37"/>
    <p:sldId id="886" r:id="rId38"/>
    <p:sldId id="966" r:id="rId39"/>
    <p:sldId id="757" r:id="rId40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F"/>
    <a:srgbClr val="CE4F56"/>
    <a:srgbClr val="080CB8"/>
    <a:srgbClr val="E4F3F4"/>
    <a:srgbClr val="D7F5D8"/>
    <a:srgbClr val="FF9999"/>
    <a:srgbClr val="BEE396"/>
    <a:srgbClr val="76973E"/>
    <a:srgbClr val="C39F3E"/>
    <a:srgbClr val="E6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62247" autoAdjust="0"/>
  </p:normalViewPr>
  <p:slideViewPr>
    <p:cSldViewPr>
      <p:cViewPr>
        <p:scale>
          <a:sx n="66" d="100"/>
          <a:sy n="66" d="100"/>
        </p:scale>
        <p:origin x="-1524" y="-72"/>
      </p:cViewPr>
      <p:guideLst>
        <p:guide orient="horz" pos="2160"/>
        <p:guide pos="29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220766870@qq.com" userId="57e3581f57375e2e" providerId="LiveId" clId="{3A0D455F-D04B-4CA3-B159-142B22217732}"/>
    <pc:docChg chg="undo custSel delSld modSld">
      <pc:chgData name="1220766870@qq.com" userId="57e3581f57375e2e" providerId="LiveId" clId="{3A0D455F-D04B-4CA3-B159-142B22217732}" dt="2018-11-15T15:21:37.208" v="923" actId="2696"/>
      <pc:docMkLst>
        <pc:docMk/>
      </pc:docMkLst>
      <pc:sldChg chg="delSp modSp">
        <pc:chgData name="1220766870@qq.com" userId="57e3581f57375e2e" providerId="LiveId" clId="{3A0D455F-D04B-4CA3-B159-142B22217732}" dt="2018-11-15T15:05:04.596" v="566"/>
        <pc:sldMkLst>
          <pc:docMk/>
          <pc:sldMk cId="0" sldId="606"/>
        </pc:sldMkLst>
        <pc:spChg chg="mod">
          <ac:chgData name="1220766870@qq.com" userId="57e3581f57375e2e" providerId="LiveId" clId="{3A0D455F-D04B-4CA3-B159-142B22217732}" dt="2018-11-15T14:57:42.110" v="374"/>
          <ac:spMkLst>
            <pc:docMk/>
            <pc:sldMk cId="0" sldId="606"/>
            <ac:spMk id="5122" creationId="{00000000-0000-0000-0000-000000000000}"/>
          </ac:spMkLst>
        </pc:spChg>
        <pc:spChg chg="mod">
          <ac:chgData name="1220766870@qq.com" userId="57e3581f57375e2e" providerId="LiveId" clId="{3A0D455F-D04B-4CA3-B159-142B22217732}" dt="2018-11-15T15:05:04.596" v="566"/>
          <ac:spMkLst>
            <pc:docMk/>
            <pc:sldMk cId="0" sldId="606"/>
            <ac:spMk id="21507" creationId="{00000000-0000-0000-0000-000000000000}"/>
          </ac:spMkLst>
        </pc:spChg>
        <pc:picChg chg="del mod">
          <ac:chgData name="1220766870@qq.com" userId="57e3581f57375e2e" providerId="LiveId" clId="{3A0D455F-D04B-4CA3-B159-142B22217732}" dt="2018-11-15T15:02:57.185" v="508" actId="478"/>
          <ac:picMkLst>
            <pc:docMk/>
            <pc:sldMk cId="0" sldId="606"/>
            <ac:picMk id="3" creationId="{00000000-0000-0000-0000-000000000000}"/>
          </ac:picMkLst>
        </pc:picChg>
      </pc:sldChg>
      <pc:sldChg chg="del">
        <pc:chgData name="1220766870@qq.com" userId="57e3581f57375e2e" providerId="LiveId" clId="{3A0D455F-D04B-4CA3-B159-142B22217732}" dt="2018-11-15T15:11:10.713" v="648" actId="2696"/>
        <pc:sldMkLst>
          <pc:docMk/>
          <pc:sldMk cId="0" sldId="607"/>
        </pc:sldMkLst>
      </pc:sldChg>
      <pc:sldChg chg="del">
        <pc:chgData name="1220766870@qq.com" userId="57e3581f57375e2e" providerId="LiveId" clId="{3A0D455F-D04B-4CA3-B159-142B22217732}" dt="2018-11-15T14:37:04.394" v="15" actId="2696"/>
        <pc:sldMkLst>
          <pc:docMk/>
          <pc:sldMk cId="0" sldId="609"/>
        </pc:sldMkLst>
      </pc:sldChg>
      <pc:sldChg chg="modSp">
        <pc:chgData name="1220766870@qq.com" userId="57e3581f57375e2e" providerId="LiveId" clId="{3A0D455F-D04B-4CA3-B159-142B22217732}" dt="2018-11-15T14:58:59.754" v="404" actId="207"/>
        <pc:sldMkLst>
          <pc:docMk/>
          <pc:sldMk cId="0" sldId="610"/>
        </pc:sldMkLst>
        <pc:spChg chg="mod">
          <ac:chgData name="1220766870@qq.com" userId="57e3581f57375e2e" providerId="LiveId" clId="{3A0D455F-D04B-4CA3-B159-142B22217732}" dt="2018-11-15T14:38:56.048" v="35"/>
          <ac:spMkLst>
            <pc:docMk/>
            <pc:sldMk cId="0" sldId="610"/>
            <ac:spMk id="5122" creationId="{00000000-0000-0000-0000-000000000000}"/>
          </ac:spMkLst>
        </pc:spChg>
        <pc:spChg chg="mod">
          <ac:chgData name="1220766870@qq.com" userId="57e3581f57375e2e" providerId="LiveId" clId="{3A0D455F-D04B-4CA3-B159-142B22217732}" dt="2018-11-15T14:58:59.754" v="404" actId="207"/>
          <ac:spMkLst>
            <pc:docMk/>
            <pc:sldMk cId="0" sldId="610"/>
            <ac:spMk id="21507" creationId="{00000000-0000-0000-0000-000000000000}"/>
          </ac:spMkLst>
        </pc:spChg>
      </pc:sldChg>
      <pc:sldChg chg="del">
        <pc:chgData name="1220766870@qq.com" userId="57e3581f57375e2e" providerId="LiveId" clId="{3A0D455F-D04B-4CA3-B159-142B22217732}" dt="2018-11-15T15:11:31.707" v="650" actId="2696"/>
        <pc:sldMkLst>
          <pc:docMk/>
          <pc:sldMk cId="0" sldId="611"/>
        </pc:sldMkLst>
      </pc:sldChg>
      <pc:sldChg chg="modSp del">
        <pc:chgData name="1220766870@qq.com" userId="57e3581f57375e2e" providerId="LiveId" clId="{3A0D455F-D04B-4CA3-B159-142B22217732}" dt="2018-11-15T15:11:08.630" v="647" actId="2696"/>
        <pc:sldMkLst>
          <pc:docMk/>
          <pc:sldMk cId="0" sldId="614"/>
        </pc:sldMkLst>
        <pc:spChg chg="mod">
          <ac:chgData name="1220766870@qq.com" userId="57e3581f57375e2e" providerId="LiveId" clId="{3A0D455F-D04B-4CA3-B159-142B22217732}" dt="2018-11-15T14:35:32.588" v="5" actId="27636"/>
          <ac:spMkLst>
            <pc:docMk/>
            <pc:sldMk cId="0" sldId="614"/>
            <ac:spMk id="21507" creationId="{00000000-0000-0000-0000-000000000000}"/>
          </ac:spMkLst>
        </pc:spChg>
      </pc:sldChg>
      <pc:sldChg chg="modSp del">
        <pc:chgData name="1220766870@qq.com" userId="57e3581f57375e2e" providerId="LiveId" clId="{3A0D455F-D04B-4CA3-B159-142B22217732}" dt="2018-11-15T15:11:27.295" v="649" actId="2696"/>
        <pc:sldMkLst>
          <pc:docMk/>
          <pc:sldMk cId="0" sldId="615"/>
        </pc:sldMkLst>
        <pc:spChg chg="mod">
          <ac:chgData name="1220766870@qq.com" userId="57e3581f57375e2e" providerId="LiveId" clId="{3A0D455F-D04B-4CA3-B159-142B22217732}" dt="2018-11-15T14:35:32.608" v="6" actId="27636"/>
          <ac:spMkLst>
            <pc:docMk/>
            <pc:sldMk cId="0" sldId="615"/>
            <ac:spMk id="21507" creationId="{00000000-0000-0000-0000-000000000000}"/>
          </ac:spMkLst>
        </pc:spChg>
      </pc:sldChg>
      <pc:sldChg chg="addSp">
        <pc:chgData name="1220766870@qq.com" userId="57e3581f57375e2e" providerId="LiveId" clId="{3A0D455F-D04B-4CA3-B159-142B22217732}" dt="2018-11-15T15:11:49.435" v="651"/>
        <pc:sldMkLst>
          <pc:docMk/>
          <pc:sldMk cId="0" sldId="616"/>
        </pc:sldMkLst>
        <pc:spChg chg="add">
          <ac:chgData name="1220766870@qq.com" userId="57e3581f57375e2e" providerId="LiveId" clId="{3A0D455F-D04B-4CA3-B159-142B22217732}" dt="2018-11-15T15:11:49.435" v="651"/>
          <ac:spMkLst>
            <pc:docMk/>
            <pc:sldMk cId="0" sldId="616"/>
            <ac:spMk id="11" creationId="{91967441-C5E9-4CD3-99DC-8D3D9EA1C581}"/>
          </ac:spMkLst>
        </pc:spChg>
      </pc:sldChg>
      <pc:sldChg chg="modSp">
        <pc:chgData name="1220766870@qq.com" userId="57e3581f57375e2e" providerId="LiveId" clId="{3A0D455F-D04B-4CA3-B159-142B22217732}" dt="2018-11-15T14:35:32.647" v="7" actId="27636"/>
        <pc:sldMkLst>
          <pc:docMk/>
          <pc:sldMk cId="0" sldId="628"/>
        </pc:sldMkLst>
        <pc:spChg chg="mod">
          <ac:chgData name="1220766870@qq.com" userId="57e3581f57375e2e" providerId="LiveId" clId="{3A0D455F-D04B-4CA3-B159-142B22217732}" dt="2018-11-15T14:35:32.647" v="7" actId="27636"/>
          <ac:spMkLst>
            <pc:docMk/>
            <pc:sldMk cId="0" sldId="628"/>
            <ac:spMk id="21507" creationId="{00000000-0000-0000-0000-000000000000}"/>
          </ac:spMkLst>
        </pc:spChg>
      </pc:sldChg>
      <pc:sldChg chg="modSp">
        <pc:chgData name="1220766870@qq.com" userId="57e3581f57375e2e" providerId="LiveId" clId="{3A0D455F-D04B-4CA3-B159-142B22217732}" dt="2018-11-15T14:35:32.682" v="9" actId="27636"/>
        <pc:sldMkLst>
          <pc:docMk/>
          <pc:sldMk cId="0" sldId="647"/>
        </pc:sldMkLst>
        <pc:spChg chg="mod">
          <ac:chgData name="1220766870@qq.com" userId="57e3581f57375e2e" providerId="LiveId" clId="{3A0D455F-D04B-4CA3-B159-142B22217732}" dt="2018-11-15T14:35:32.682" v="9" actId="27636"/>
          <ac:spMkLst>
            <pc:docMk/>
            <pc:sldMk cId="0" sldId="647"/>
            <ac:spMk id="21507" creationId="{00000000-0000-0000-0000-000000000000}"/>
          </ac:spMkLst>
        </pc:spChg>
      </pc:sldChg>
      <pc:sldChg chg="modSp">
        <pc:chgData name="1220766870@qq.com" userId="57e3581f57375e2e" providerId="LiveId" clId="{3A0D455F-D04B-4CA3-B159-142B22217732}" dt="2018-11-15T14:35:32.667" v="8" actId="27636"/>
        <pc:sldMkLst>
          <pc:docMk/>
          <pc:sldMk cId="0" sldId="649"/>
        </pc:sldMkLst>
        <pc:spChg chg="mod">
          <ac:chgData name="1220766870@qq.com" userId="57e3581f57375e2e" providerId="LiveId" clId="{3A0D455F-D04B-4CA3-B159-142B22217732}" dt="2018-11-15T14:35:32.667" v="8" actId="27636"/>
          <ac:spMkLst>
            <pc:docMk/>
            <pc:sldMk cId="0" sldId="649"/>
            <ac:spMk id="21507" creationId="{00000000-0000-0000-0000-000000000000}"/>
          </ac:spMkLst>
        </pc:spChg>
      </pc:sldChg>
      <pc:sldChg chg="del">
        <pc:chgData name="1220766870@qq.com" userId="57e3581f57375e2e" providerId="LiveId" clId="{3A0D455F-D04B-4CA3-B159-142B22217732}" dt="2018-11-15T14:35:52.716" v="14" actId="2696"/>
        <pc:sldMkLst>
          <pc:docMk/>
          <pc:sldMk cId="0" sldId="661"/>
        </pc:sldMkLst>
      </pc:sldChg>
      <pc:sldChg chg="modSp">
        <pc:chgData name="1220766870@qq.com" userId="57e3581f57375e2e" providerId="LiveId" clId="{3A0D455F-D04B-4CA3-B159-142B22217732}" dt="2018-11-15T14:37:19.253" v="17"/>
        <pc:sldMkLst>
          <pc:docMk/>
          <pc:sldMk cId="0" sldId="662"/>
        </pc:sldMkLst>
        <pc:spChg chg="mod">
          <ac:chgData name="1220766870@qq.com" userId="57e3581f57375e2e" providerId="LiveId" clId="{3A0D455F-D04B-4CA3-B159-142B22217732}" dt="2018-11-15T14:37:19.253" v="17"/>
          <ac:spMkLst>
            <pc:docMk/>
            <pc:sldMk cId="0" sldId="662"/>
            <ac:spMk id="21506" creationId="{00000000-0000-0000-0000-000000000000}"/>
          </ac:spMkLst>
        </pc:spChg>
        <pc:spChg chg="mod">
          <ac:chgData name="1220766870@qq.com" userId="57e3581f57375e2e" providerId="LiveId" clId="{3A0D455F-D04B-4CA3-B159-142B22217732}" dt="2018-11-15T14:35:35.604" v="13"/>
          <ac:spMkLst>
            <pc:docMk/>
            <pc:sldMk cId="0" sldId="662"/>
            <ac:spMk id="21507" creationId="{00000000-0000-0000-0000-000000000000}"/>
          </ac:spMkLst>
        </pc:spChg>
      </pc:sldChg>
      <pc:sldChg chg="modSp">
        <pc:chgData name="1220766870@qq.com" userId="57e3581f57375e2e" providerId="LiveId" clId="{3A0D455F-D04B-4CA3-B159-142B22217732}" dt="2018-11-15T14:37:55.838" v="21" actId="207"/>
        <pc:sldMkLst>
          <pc:docMk/>
          <pc:sldMk cId="773906059" sldId="663"/>
        </pc:sldMkLst>
        <pc:spChg chg="mod">
          <ac:chgData name="1220766870@qq.com" userId="57e3581f57375e2e" providerId="LiveId" clId="{3A0D455F-D04B-4CA3-B159-142B22217732}" dt="2018-11-15T14:37:55.838" v="21" actId="207"/>
          <ac:spMkLst>
            <pc:docMk/>
            <pc:sldMk cId="773906059" sldId="663"/>
            <ac:spMk id="3" creationId="{00000000-0000-0000-0000-000000000000}"/>
          </ac:spMkLst>
        </pc:spChg>
      </pc:sldChg>
      <pc:sldChg chg="modSp">
        <pc:chgData name="1220766870@qq.com" userId="57e3581f57375e2e" providerId="LiveId" clId="{3A0D455F-D04B-4CA3-B159-142B22217732}" dt="2018-11-15T14:38:35.300" v="26" actId="113"/>
        <pc:sldMkLst>
          <pc:docMk/>
          <pc:sldMk cId="2431969470" sldId="664"/>
        </pc:sldMkLst>
        <pc:spChg chg="mod">
          <ac:chgData name="1220766870@qq.com" userId="57e3581f57375e2e" providerId="LiveId" clId="{3A0D455F-D04B-4CA3-B159-142B22217732}" dt="2018-11-15T14:38:35.300" v="26" actId="113"/>
          <ac:spMkLst>
            <pc:docMk/>
            <pc:sldMk cId="2431969470" sldId="664"/>
            <ac:spMk id="3" creationId="{00000000-0000-0000-0000-000000000000}"/>
          </ac:spMkLst>
        </pc:spChg>
      </pc:sldChg>
      <pc:sldChg chg="modSp">
        <pc:chgData name="1220766870@qq.com" userId="57e3581f57375e2e" providerId="LiveId" clId="{3A0D455F-D04B-4CA3-B159-142B22217732}" dt="2018-11-15T14:53:27.039" v="364"/>
        <pc:sldMkLst>
          <pc:docMk/>
          <pc:sldMk cId="866903700" sldId="665"/>
        </pc:sldMkLst>
        <pc:spChg chg="mod">
          <ac:chgData name="1220766870@qq.com" userId="57e3581f57375e2e" providerId="LiveId" clId="{3A0D455F-D04B-4CA3-B159-142B22217732}" dt="2018-11-15T14:39:33.122" v="53"/>
          <ac:spMkLst>
            <pc:docMk/>
            <pc:sldMk cId="866903700" sldId="665"/>
            <ac:spMk id="5122" creationId="{00000000-0000-0000-0000-000000000000}"/>
          </ac:spMkLst>
        </pc:spChg>
        <pc:spChg chg="mod">
          <ac:chgData name="1220766870@qq.com" userId="57e3581f57375e2e" providerId="LiveId" clId="{3A0D455F-D04B-4CA3-B159-142B22217732}" dt="2018-11-15T14:53:27.039" v="364"/>
          <ac:spMkLst>
            <pc:docMk/>
            <pc:sldMk cId="866903700" sldId="665"/>
            <ac:spMk id="21507" creationId="{00000000-0000-0000-0000-000000000000}"/>
          </ac:spMkLst>
        </pc:spChg>
      </pc:sldChg>
      <pc:sldChg chg="addSp modSp">
        <pc:chgData name="1220766870@qq.com" userId="57e3581f57375e2e" providerId="LiveId" clId="{3A0D455F-D04B-4CA3-B159-142B22217732}" dt="2018-11-15T15:10:27.748" v="646" actId="20577"/>
        <pc:sldMkLst>
          <pc:docMk/>
          <pc:sldMk cId="2306535759" sldId="666"/>
        </pc:sldMkLst>
        <pc:spChg chg="mod">
          <ac:chgData name="1220766870@qq.com" userId="57e3581f57375e2e" providerId="LiveId" clId="{3A0D455F-D04B-4CA3-B159-142B22217732}" dt="2018-11-15T15:10:27.748" v="646" actId="20577"/>
          <ac:spMkLst>
            <pc:docMk/>
            <pc:sldMk cId="2306535759" sldId="666"/>
            <ac:spMk id="21507" creationId="{00000000-0000-0000-0000-000000000000}"/>
          </ac:spMkLst>
        </pc:spChg>
        <pc:picChg chg="add mod">
          <ac:chgData name="1220766870@qq.com" userId="57e3581f57375e2e" providerId="LiveId" clId="{3A0D455F-D04B-4CA3-B159-142B22217732}" dt="2018-11-15T15:08:09.205" v="587" actId="1076"/>
          <ac:picMkLst>
            <pc:docMk/>
            <pc:sldMk cId="2306535759" sldId="666"/>
            <ac:picMk id="4" creationId="{1A98979F-B6DB-49B6-816A-89076046B9CE}"/>
          </ac:picMkLst>
        </pc:picChg>
      </pc:sldChg>
      <pc:sldChg chg="delSp modSp">
        <pc:chgData name="1220766870@qq.com" userId="57e3581f57375e2e" providerId="LiveId" clId="{3A0D455F-D04B-4CA3-B159-142B22217732}" dt="2018-11-15T15:21:33.184" v="922" actId="20577"/>
        <pc:sldMkLst>
          <pc:docMk/>
          <pc:sldMk cId="1506574559" sldId="667"/>
        </pc:sldMkLst>
        <pc:spChg chg="mod">
          <ac:chgData name="1220766870@qq.com" userId="57e3581f57375e2e" providerId="LiveId" clId="{3A0D455F-D04B-4CA3-B159-142B22217732}" dt="2018-11-15T15:21:33.184" v="922" actId="20577"/>
          <ac:spMkLst>
            <pc:docMk/>
            <pc:sldMk cId="1506574559" sldId="667"/>
            <ac:spMk id="21507" creationId="{00000000-0000-0000-0000-000000000000}"/>
          </ac:spMkLst>
        </pc:spChg>
        <pc:picChg chg="del">
          <ac:chgData name="1220766870@qq.com" userId="57e3581f57375e2e" providerId="LiveId" clId="{3A0D455F-D04B-4CA3-B159-142B22217732}" dt="2018-11-15T15:13:31.812" v="660" actId="478"/>
          <ac:picMkLst>
            <pc:docMk/>
            <pc:sldMk cId="1506574559" sldId="667"/>
            <ac:picMk id="4" creationId="{1A98979F-B6DB-49B6-816A-89076046B9CE}"/>
          </ac:picMkLst>
        </pc:picChg>
      </pc:sldChg>
      <pc:sldChg chg="modSp del">
        <pc:chgData name="1220766870@qq.com" userId="57e3581f57375e2e" providerId="LiveId" clId="{3A0D455F-D04B-4CA3-B159-142B22217732}" dt="2018-11-15T15:21:37.208" v="923" actId="2696"/>
        <pc:sldMkLst>
          <pc:docMk/>
          <pc:sldMk cId="3663558285" sldId="668"/>
        </pc:sldMkLst>
        <pc:spChg chg="mod">
          <ac:chgData name="1220766870@qq.com" userId="57e3581f57375e2e" providerId="LiveId" clId="{3A0D455F-D04B-4CA3-B159-142B22217732}" dt="2018-11-15T15:21:01.208" v="916"/>
          <ac:spMkLst>
            <pc:docMk/>
            <pc:sldMk cId="3663558285" sldId="668"/>
            <ac:spMk id="2150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757E8D1E-F0E2-4D32-9688-25B3AF4D0C62}" type="datetimeFigureOut">
              <a:rPr lang="zh-CN" altLang="en-US" smtClean="0"/>
              <a:pPr/>
              <a:t>2021/1/19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0962FA8-AA85-4053-8547-304384BC292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51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19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10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11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12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13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14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943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143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943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25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26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27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28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943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29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30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31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35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36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l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37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38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25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5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6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7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4D9C74C1-0AAE-4565-BAFC-2307F87CA72B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8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 algn="just"/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55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pPr>
                <a:defRPr/>
              </a:pPr>
              <a:t>9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94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E3EA5CCA-986A-4CC9-8C58-F9F7966A7C28}" type="datetime1">
              <a:rPr lang="zh-CN" altLang="en-US" smtClean="0"/>
              <a:pPr>
                <a:defRPr/>
              </a:pPr>
              <a:t>2021/1/19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39503BF-C29D-4C80-9971-704DEB9EB5A2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2FAEEB5C-835C-42BD-AD24-1ED6573D82D2}" type="datetime1">
              <a:rPr lang="zh-CN" altLang="en-US" smtClean="0"/>
              <a:pPr>
                <a:defRPr/>
              </a:pPr>
              <a:t>2021/1/19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40A439F1-587F-4B46-AE4C-D82BC2C3528D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995C5F5E-8F7D-4FC9-8622-20ADF1BC4436}" type="datetime1">
              <a:rPr lang="zh-CN" altLang="en-US" smtClean="0"/>
              <a:pPr>
                <a:defRPr/>
              </a:pPr>
              <a:t>2021/1/19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B946528B-B9B9-4E68-8952-1F42D213A42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56DE34FE-105D-467B-A24A-9C9DCD3BC89A}" type="datetime1">
              <a:rPr lang="zh-CN" altLang="en-US" smtClean="0"/>
              <a:pPr/>
              <a:t>2021/1/19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740D6C49-6199-4D54-A8BA-DD1EDEB2C5E7}" type="datetime1">
              <a:rPr lang="zh-CN" altLang="en-US" smtClean="0"/>
              <a:pPr>
                <a:defRPr/>
              </a:pPr>
              <a:t>2021/1/19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CD98D576-A93E-4A83-AEFD-5B9ECC07763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hyperlink" Target="https://en.wikipedia.org/wiki/Graphics_processing_uni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hyperlink" Target="http://haifux.org/lectures/267/Introduction-to-GPUs.pdf" TargetMode="External"/><Relationship Id="rId5" Type="http://schemas.openxmlformats.org/officeDocument/2006/relationships/hyperlink" Target="https://images.nvidia.com/content/pdf/tesla/whitepaper/pascal-architecture-whitepaper.pdf" TargetMode="External"/><Relationship Id="rId4" Type="http://schemas.openxmlformats.org/officeDocument/2006/relationships/hyperlink" Target="https://docs.nvidia.com/cuda/index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8264" y="5361960"/>
            <a:ext cx="185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楷体" panose="02010609060101010101" charset="-122"/>
                <a:ea typeface="楷体" panose="02010609060101010101" charset="-122"/>
              </a:rPr>
              <a:t>姚春荣</a:t>
            </a:r>
            <a:endParaRPr lang="en-US" altLang="zh-CN" sz="24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楷体" panose="02010609060101010101" charset="-122"/>
                <a:cs typeface="Times New Roman" pitchFamily="18" charset="0"/>
              </a:rPr>
              <a:t>2021.1.20</a:t>
            </a:r>
            <a:endParaRPr lang="zh-CN" altLang="en-US" sz="2400" dirty="0">
              <a:latin typeface="Times New Roman" pitchFamily="18" charset="0"/>
              <a:ea typeface="楷体" panose="02010609060101010101" charset="-122"/>
              <a:cs typeface="Times New Roman" pitchFamily="18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23720" y="1555502"/>
            <a:ext cx="7128600" cy="1441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 smtClean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GPU</a:t>
            </a:r>
            <a:r>
              <a:rPr lang="zh-CN" altLang="en-US" sz="3600" b="1" dirty="0" smtClean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介绍</a:t>
            </a:r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80"/>
    </mc:Choice>
    <mc:Fallback xmlns="">
      <p:transition spd="slow" advTm="1748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CPU-GPU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异构系统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23" y="2844169"/>
            <a:ext cx="725687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902651"/>
            <a:ext cx="7272808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是否共享内存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4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82" y="1916832"/>
            <a:ext cx="773430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Heterogeneous 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programming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CPU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处理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流程</a:t>
            </a:r>
          </a:p>
        </p:txBody>
      </p:sp>
      <p:pic>
        <p:nvPicPr>
          <p:cNvPr id="18" name="Picture 3" descr="\\europa\USB_Storage\Parallel programm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53265" y="1707274"/>
            <a:ext cx="4169819" cy="5118132"/>
          </a:xfrm>
          <a:prstGeom prst="rect">
            <a:avLst/>
          </a:prstGeom>
          <a:noFill/>
        </p:spPr>
      </p:pic>
      <p:pic>
        <p:nvPicPr>
          <p:cNvPr id="19" name="Picture 4" descr="\\europa\USB_Storage\Parallel programming (CPU)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95536" y="2099839"/>
            <a:ext cx="2643206" cy="2036264"/>
          </a:xfrm>
          <a:prstGeom prst="rect">
            <a:avLst/>
          </a:prstGeom>
          <a:noFill/>
        </p:spPr>
      </p:pic>
      <p:sp>
        <p:nvSpPr>
          <p:cNvPr id="20" name="Left-Right Arrow 123"/>
          <p:cNvSpPr/>
          <p:nvPr/>
        </p:nvSpPr>
        <p:spPr>
          <a:xfrm>
            <a:off x="2909084" y="2641472"/>
            <a:ext cx="2000264" cy="5715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PCIe</a:t>
            </a:r>
            <a:r>
              <a:rPr lang="en-US" sz="1400" dirty="0" smtClean="0">
                <a:solidFill>
                  <a:schemeClr val="tx1"/>
                </a:solidFill>
              </a:rPr>
              <a:t> Bus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Bent Arrow 131"/>
          <p:cNvSpPr/>
          <p:nvPr/>
        </p:nvSpPr>
        <p:spPr>
          <a:xfrm rot="5400000">
            <a:off x="3230555" y="2557685"/>
            <a:ext cx="2857520" cy="4357718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4509120"/>
            <a:ext cx="4357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Copy input data from CPU memory to GPU memory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61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CPU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处理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流程</a:t>
            </a:r>
          </a:p>
        </p:txBody>
      </p:sp>
      <p:pic>
        <p:nvPicPr>
          <p:cNvPr id="4" name="Picture 3" descr="\\europa\USB_Storage\Parallel programm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53265" y="1707274"/>
            <a:ext cx="4169819" cy="5118132"/>
          </a:xfrm>
          <a:prstGeom prst="rect">
            <a:avLst/>
          </a:prstGeom>
          <a:noFill/>
        </p:spPr>
      </p:pic>
      <p:pic>
        <p:nvPicPr>
          <p:cNvPr id="5" name="Picture 4" descr="\\europa\USB_Storage\Parallel programming (CPU)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95536" y="2099839"/>
            <a:ext cx="2643206" cy="2036264"/>
          </a:xfrm>
          <a:prstGeom prst="rect">
            <a:avLst/>
          </a:prstGeom>
          <a:noFill/>
        </p:spPr>
      </p:pic>
      <p:sp>
        <p:nvSpPr>
          <p:cNvPr id="6" name="Left-Right Arrow 123"/>
          <p:cNvSpPr/>
          <p:nvPr/>
        </p:nvSpPr>
        <p:spPr>
          <a:xfrm>
            <a:off x="2909084" y="2641472"/>
            <a:ext cx="2000264" cy="5715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PCIe</a:t>
            </a:r>
            <a:r>
              <a:rPr lang="en-US" sz="1400" dirty="0" smtClean="0">
                <a:solidFill>
                  <a:schemeClr val="tx1"/>
                </a:solidFill>
              </a:rPr>
              <a:t> Bus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Bent Arrow 133"/>
          <p:cNvSpPr/>
          <p:nvPr/>
        </p:nvSpPr>
        <p:spPr>
          <a:xfrm rot="5400000" flipH="1">
            <a:off x="4503232" y="456765"/>
            <a:ext cx="500066" cy="3786214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p-Down Arrow 134"/>
          <p:cNvSpPr/>
          <p:nvPr/>
        </p:nvSpPr>
        <p:spPr>
          <a:xfrm>
            <a:off x="5245152" y="4521090"/>
            <a:ext cx="642942" cy="1500198"/>
          </a:xfrm>
          <a:prstGeom prst="upDownArrow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135"/>
          <p:cNvSpPr/>
          <p:nvPr/>
        </p:nvSpPr>
        <p:spPr>
          <a:xfrm>
            <a:off x="6316722" y="4521090"/>
            <a:ext cx="642942" cy="1500198"/>
          </a:xfrm>
          <a:prstGeom prst="upDownArrow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136"/>
          <p:cNvSpPr/>
          <p:nvPr/>
        </p:nvSpPr>
        <p:spPr>
          <a:xfrm>
            <a:off x="7745482" y="4521090"/>
            <a:ext cx="642942" cy="1500198"/>
          </a:xfrm>
          <a:prstGeom prst="upDownArrow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36" y="4509120"/>
            <a:ext cx="4357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Copy input data from CPU memory to GPU memory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Load GPU code and execute it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CPU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+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处理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流程</a:t>
            </a:r>
          </a:p>
        </p:txBody>
      </p:sp>
      <p:pic>
        <p:nvPicPr>
          <p:cNvPr id="4" name="Picture 3" descr="\\europa\USB_Storage\Parallel programm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53265" y="1707274"/>
            <a:ext cx="4169819" cy="5118132"/>
          </a:xfrm>
          <a:prstGeom prst="rect">
            <a:avLst/>
          </a:prstGeom>
          <a:noFill/>
        </p:spPr>
      </p:pic>
      <p:pic>
        <p:nvPicPr>
          <p:cNvPr id="5" name="Picture 4" descr="\\europa\USB_Storage\Parallel programming (CPU)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95536" y="2099839"/>
            <a:ext cx="2643206" cy="2036264"/>
          </a:xfrm>
          <a:prstGeom prst="rect">
            <a:avLst/>
          </a:prstGeom>
          <a:noFill/>
        </p:spPr>
      </p:pic>
      <p:sp>
        <p:nvSpPr>
          <p:cNvPr id="6" name="Left-Right Arrow 123"/>
          <p:cNvSpPr/>
          <p:nvPr/>
        </p:nvSpPr>
        <p:spPr>
          <a:xfrm>
            <a:off x="2909084" y="2641472"/>
            <a:ext cx="2000264" cy="5715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PCIe</a:t>
            </a:r>
            <a:r>
              <a:rPr lang="en-US" sz="1400" dirty="0" smtClean="0">
                <a:solidFill>
                  <a:schemeClr val="tx1"/>
                </a:solidFill>
              </a:rPr>
              <a:t> Bus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Bent Arrow 137"/>
          <p:cNvSpPr/>
          <p:nvPr/>
        </p:nvSpPr>
        <p:spPr>
          <a:xfrm rot="10800000" flipV="1">
            <a:off x="2411761" y="3212976"/>
            <a:ext cx="4741103" cy="2883715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509120"/>
            <a:ext cx="4357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Copy input data from CPU memory to GPU memory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Load GPU code and execute it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Copy results from GPU memory to CPU memory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1600" y="1902651"/>
            <a:ext cx="7272808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种方法可利用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加速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2781288"/>
            <a:ext cx="792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30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1600" y="1902651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Libraries</a:t>
            </a:r>
          </a:p>
        </p:txBody>
      </p:sp>
      <p:pic>
        <p:nvPicPr>
          <p:cNvPr id="9218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5" y="2636912"/>
            <a:ext cx="792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1600" y="1902651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Libraries</a:t>
            </a:r>
          </a:p>
        </p:txBody>
      </p:sp>
      <p:pic>
        <p:nvPicPr>
          <p:cNvPr id="10242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2558953"/>
            <a:ext cx="8231020" cy="354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6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1600" y="1902651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Libraries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5" y="2636912"/>
            <a:ext cx="8043637" cy="351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6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pic>
        <p:nvPicPr>
          <p:cNvPr id="13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2781288"/>
            <a:ext cx="792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902651"/>
            <a:ext cx="712879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Compiler Directive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864" y="598406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OpenACC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824" y="3645024"/>
            <a:ext cx="2664296" cy="28803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" y="2125663"/>
            <a:ext cx="2568689" cy="3667025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2667000" y="2095525"/>
            <a:ext cx="4281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概述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资源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架构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常用分析工具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567073"/>
      </p:ext>
    </p:extLst>
  </p:cSld>
  <p:clrMapOvr>
    <a:masterClrMapping/>
  </p:clrMapOvr>
  <p:transition advTm="65305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1600" y="1902651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Programming Languages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7860393" cy="318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6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加速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1902651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Programming Languages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12" y="2564904"/>
            <a:ext cx="6852896" cy="374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9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" y="2125663"/>
            <a:ext cx="2568689" cy="3667025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2667000" y="2095525"/>
            <a:ext cx="4281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概述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资源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架构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常用分析工具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5732933"/>
      </p:ext>
    </p:extLst>
  </p:cSld>
  <p:clrMapOvr>
    <a:masterClrMapping/>
  </p:clrMapOvr>
  <p:transition advTm="65305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硬件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48880"/>
            <a:ext cx="2814023" cy="259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1902651"/>
            <a:ext cx="5184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Global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memory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Analogous to RAM in a CPU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server;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Accessible by both GPU and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CPU;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034" y="3643314"/>
            <a:ext cx="6840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Streaming Multiprocessors (SMs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Perform the actual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computations;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Each SM has its own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3" indent="-45720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Control units, registers, execution pipelines, caches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70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Streaming Multiprocessor (SM) -– Fermi 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84962"/>
            <a:ext cx="3300108" cy="426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0" y="1988840"/>
            <a:ext cx="3298846" cy="401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5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CUDA (Computer Unified Device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Architecture)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556" y="1916832"/>
            <a:ext cx="727280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NVIDIA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开发的并行计算机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架构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通用编程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模型；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专为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计算而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设计；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提供计算设计的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API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显式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内存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管理；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56" y="4317489"/>
            <a:ext cx="74104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83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Thread &amp; Block &amp; Grid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1556" y="2108463"/>
            <a:ext cx="70048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CUDA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kernel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由许多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thread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执行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多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线程：许多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线程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可以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同时运行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Thread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被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分组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thread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blocks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线程块中的所有线程都在同一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SM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运行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同一块的线程可以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通信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线程块构成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grid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575843"/>
            <a:ext cx="6667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37968"/>
            <a:ext cx="16287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76" y="4871493"/>
            <a:ext cx="3797800" cy="177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4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CUDA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函数定义</a:t>
            </a:r>
          </a:p>
        </p:txBody>
      </p:sp>
      <p:graphicFrame>
        <p:nvGraphicFramePr>
          <p:cNvPr id="4" name="Group 3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22348986"/>
              </p:ext>
            </p:extLst>
          </p:nvPr>
        </p:nvGraphicFramePr>
        <p:xfrm>
          <a:off x="827584" y="2611611"/>
          <a:ext cx="7521575" cy="2041525"/>
        </p:xfrm>
        <a:graphic>
          <a:graphicData uri="http://schemas.openxmlformats.org/drawingml/2006/table">
            <a:tbl>
              <a:tblPr/>
              <a:tblGrid>
                <a:gridCol w="3525838"/>
                <a:gridCol w="1765300"/>
                <a:gridCol w="2230437"/>
              </a:tblGrid>
              <a:tr h="7797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1" charset="0"/>
                        <a:ea typeface="宋体" pitchFamily="1" charset="-122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Executed on the: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Only callable from the: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__device__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 float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DeviceFunc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()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device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device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5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__global__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 void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KernelFunc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()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device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host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__host__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   float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HostFunc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()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host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1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  <a:ea typeface="宋体" pitchFamily="1" charset="-122"/>
                        </a:rPr>
                        <a:t>host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308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" y="2125663"/>
            <a:ext cx="2568689" cy="3667025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2667000" y="2095525"/>
            <a:ext cx="4281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概述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资源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架构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常用分析工具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604294"/>
      </p:ext>
    </p:extLst>
  </p:cSld>
  <p:clrMapOvr>
    <a:masterClrMapping/>
  </p:clrMapOvr>
  <p:transition advTm="65305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3" y="3370479"/>
            <a:ext cx="8473937" cy="344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Command-line profiling tool (</a:t>
            </a:r>
            <a:r>
              <a:rPr lang="en-US" sz="2400" b="1" dirty="0" err="1">
                <a:latin typeface="Times New Roman" pitchFamily="18" charset="0"/>
                <a:ea typeface="+mn-ea"/>
                <a:cs typeface="Times New Roman" pitchFamily="18" charset="0"/>
              </a:rPr>
              <a:t>nvprof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556" y="1916832"/>
            <a:ext cx="7272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从命令行收集和查看分析数据；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Summary Mode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（默认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）：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应用程序执行的每个内核功能和每种类型的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CUDA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内存复制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设置的单个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结果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是什么？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738" y="2060848"/>
            <a:ext cx="49501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GPU (Graphics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Processing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Unit)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最初是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专门用于绘制图像和处理图元数据的特定芯片，后来渐渐加入了其它很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多功能；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廉价的高性能并行处理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器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；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（无处不在，从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手机到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超级计算机）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生产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的厂商主要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有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NVIDIA (N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卡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257300"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AMD (A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卡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75" y="1865827"/>
            <a:ext cx="2595563" cy="199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84506"/>
            <a:ext cx="2625199" cy="194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8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3391768"/>
            <a:ext cx="821015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Command-line profiling tool (</a:t>
            </a:r>
            <a:r>
              <a:rPr lang="en-US" sz="2400" b="1" dirty="0" err="1">
                <a:latin typeface="Times New Roman" pitchFamily="18" charset="0"/>
                <a:ea typeface="+mn-ea"/>
                <a:cs typeface="Times New Roman" pitchFamily="18" charset="0"/>
              </a:rPr>
              <a:t>nvprof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1556" y="1916832"/>
            <a:ext cx="7272808" cy="9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–print-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-trace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跟踪模式提供了按时间顺序显示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上发生的所有活动的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时间表；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Command-line profiling tool (</a:t>
            </a:r>
            <a:r>
              <a:rPr lang="en-US" sz="2400" b="1" dirty="0" err="1">
                <a:latin typeface="Times New Roman" pitchFamily="18" charset="0"/>
                <a:ea typeface="+mn-ea"/>
                <a:cs typeface="Times New Roman" pitchFamily="18" charset="0"/>
              </a:rPr>
              <a:t>nvprof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3" y="2312775"/>
            <a:ext cx="784887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3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NVIDIA Visual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Profiler (</a:t>
            </a:r>
            <a:r>
              <a:rPr lang="en-US" sz="2400" b="1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nvvp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556" y="2204864"/>
            <a:ext cx="6428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可视化和优化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CUDA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应用程序的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性能；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上的时间线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视图；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导入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nvprof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生成的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数据；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developer.nvidia.com/nvidia-visual-profiler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69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NVIDIA Visual 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Profiler (</a:t>
            </a:r>
            <a:r>
              <a:rPr lang="en-US" sz="2400" b="1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nvvp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556" y="1916832"/>
            <a:ext cx="7272808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48" y="2412159"/>
            <a:ext cx="7200800" cy="419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8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Performance counter (PMC)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556" y="2204864"/>
            <a:ext cx="76528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内置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计数器；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用于检测已经编译的代码，扩展源代码，进行跟踪的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工具；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是现代处理器中监视其活动的模块；</a:t>
            </a: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计算低级硬件事件，例如缓存命中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未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命中；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nvprof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nvvp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6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Performance counter (PMC)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556" y="1853295"/>
            <a:ext cx="7652892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Events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and Metrics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57839"/>
            <a:ext cx="7508977" cy="342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7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Performance counter (PMC)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1556" y="1844824"/>
            <a:ext cx="765289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Example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994476" cy="34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18" y="2994020"/>
            <a:ext cx="48291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91" y="4289098"/>
            <a:ext cx="7510673" cy="102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404402"/>
            <a:ext cx="7632848" cy="66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92697"/>
            <a:ext cx="8326140" cy="707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40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Performance counter (PMC)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556" y="1844824"/>
            <a:ext cx="765289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nvprof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60" y="2509249"/>
            <a:ext cx="5400000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56" y="2961118"/>
            <a:ext cx="7728768" cy="366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3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参考资料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556" y="1844824"/>
            <a:ext cx="76528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CUDA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hlinkClick r:id="rId4"/>
              </a:rPr>
              <a:t>://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hlinkClick r:id="rId4"/>
              </a:rPr>
              <a:t>docs.nvidia.com/cuda/index.html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NVIDIA Pascal Architecture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Whitepaper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hlinkClick r:id="rId5"/>
              </a:rPr>
              <a:t>https://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hlinkClick r:id="rId5"/>
              </a:rPr>
              <a:t>images.nvidia.com/content/pdf/tesla/whitepaper/pascal-architecture-whitepaper.pdf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Introduction to GPU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Architecture Graphics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processing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unit</a:t>
            </a: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hlinkClick r:id="rId6"/>
              </a:rPr>
              <a:t>http://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hlinkClick r:id="rId6"/>
              </a:rPr>
              <a:t>haifux.org/lectures/267/Introduction-to-GPUs.pdf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Graphics processing unit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 indent="-4572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hlinkClick r:id="rId7"/>
              </a:rPr>
              <a:t>https://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hlinkClick r:id="rId7"/>
              </a:rPr>
              <a:t>en.wikipedia.org/wiki/Graphics_processing_unit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2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528B-B9B9-4E68-8952-1F42D213A426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3555365" y="3714750"/>
            <a:ext cx="472503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i="1" dirty="0">
                <a:solidFill>
                  <a:srgbClr val="FFFF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852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GPU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功能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786746"/>
            <a:ext cx="80648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图形绘制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这是</a:t>
            </a: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最传统的，也是最基础、最核心的功能；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物理模拟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硬件集成的物理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引擎；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海量计算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实现可以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并行计算的海量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需求（</a:t>
            </a: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e.g., CUDA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）；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AI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运算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人工智能的崛起推动了</a:t>
            </a: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集成了</a:t>
            </a:r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AI Core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运算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单元；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其他计算</a:t>
            </a: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音视频编解码、加解密、科学计算、离线渲染</a:t>
            </a:r>
            <a:r>
              <a:rPr lang="zh-CN" altLang="en-US" sz="2000" dirty="0" smtClean="0">
                <a:latin typeface="Times New Roman" pitchFamily="18" charset="0"/>
                <a:ea typeface="+mn-ea"/>
                <a:cs typeface="Times New Roman" pitchFamily="18" charset="0"/>
              </a:rPr>
              <a:t>等；</a:t>
            </a:r>
            <a:endParaRPr lang="en-US" altLang="zh-CN" sz="2000" dirty="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NVIDIA </a:t>
            </a:r>
            <a:r>
              <a:rPr 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GPU</a:t>
            </a:r>
            <a:r>
              <a:rPr lang="zh-CN" alt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架构发展史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6" y="2177721"/>
            <a:ext cx="760218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9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CPU </a:t>
            </a:r>
            <a:r>
              <a:rPr lang="en-US" altLang="zh-CN" sz="2400" b="1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vs</a:t>
            </a:r>
            <a:r>
              <a:rPr lang="en-US" altLang="zh-CN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GPU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72720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% ALU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51571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40% ALU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7065787" cy="276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SIMD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SIMT 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599" y="1902651"/>
            <a:ext cx="5164985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SIMD (Single Instruction Multiple Data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87" y="3068960"/>
            <a:ext cx="4283181" cy="41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40839"/>
            <a:ext cx="2193691" cy="12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35" y="4253720"/>
            <a:ext cx="2004041" cy="43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84" y="3455572"/>
            <a:ext cx="2426937" cy="203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接箭头连接符 8"/>
          <p:cNvCxnSpPr>
            <a:endCxn id="3075" idx="0"/>
          </p:cNvCxnSpPr>
          <p:nvPr/>
        </p:nvCxnSpPr>
        <p:spPr>
          <a:xfrm flipH="1">
            <a:off x="1924430" y="3479676"/>
            <a:ext cx="631346" cy="761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51920" y="3479676"/>
            <a:ext cx="504056" cy="761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841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43A592-5E5B-459B-9E9D-586B7FB58A53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02651"/>
            <a:ext cx="72728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SIMT (Single Instruction Multiple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Threads)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472" y="1285860"/>
            <a:ext cx="803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 SIMD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sz="2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SIMT 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51" y="2708920"/>
            <a:ext cx="579322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42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4"/>
    </mc:Choice>
    <mc:Fallback xmlns="">
      <p:transition spd="slow" advTm="762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" y="2125663"/>
            <a:ext cx="2568689" cy="3667025"/>
          </a:xfrm>
          <a:prstGeom prst="rect">
            <a:avLst/>
          </a:prstGeom>
        </p:spPr>
      </p:pic>
      <p:sp>
        <p:nvSpPr>
          <p:cNvPr id="4" name="文本框 2"/>
          <p:cNvSpPr txBox="1"/>
          <p:nvPr/>
        </p:nvSpPr>
        <p:spPr>
          <a:xfrm>
            <a:off x="2667000" y="2095525"/>
            <a:ext cx="4281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概述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资源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GPU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架构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常用分析工具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300036"/>
      </p:ext>
    </p:extLst>
  </p:cSld>
  <p:clrMapOvr>
    <a:masterClrMapping/>
  </p:clrMapOvr>
  <p:transition advTm="65305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heme/theme1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7948</TotalTime>
  <Words>829</Words>
  <Application>Microsoft Office PowerPoint</Application>
  <PresentationFormat>全屏显示(4:3)</PresentationFormat>
  <Paragraphs>210</Paragraphs>
  <Slides>39</Slides>
  <Notes>39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模板 中国科学院信息工程研究所PPT模板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Gao</dc:creator>
  <cp:lastModifiedBy>CharlesYao</cp:lastModifiedBy>
  <cp:revision>2208</cp:revision>
  <cp:lastPrinted>2020-12-17T01:42:51Z</cp:lastPrinted>
  <dcterms:created xsi:type="dcterms:W3CDTF">2012-06-15T07:17:00Z</dcterms:created>
  <dcterms:modified xsi:type="dcterms:W3CDTF">2021-01-19T13:41:49Z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